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48DF9-30FA-C2C1-6796-7CC50A953266}" v="3" dt="2025-03-06T18:35:07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/>
    <p:restoredTop sz="94719"/>
  </p:normalViewPr>
  <p:slideViewPr>
    <p:cSldViewPr snapToGrid="0">
      <p:cViewPr varScale="1">
        <p:scale>
          <a:sx n="96" d="100"/>
          <a:sy n="96" d="100"/>
        </p:scale>
        <p:origin x="18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Volpato" userId="S::r.volpato@gferraris.it::3f11cd83-be02-4ec5-8af3-8af86865be87" providerId="AD" clId="Web-{0135BF22-430D-1192-67A4-E2D398943CBD}"/>
    <pc:docChg chg="addSld modSld">
      <pc:chgData name="Riccardo Volpato" userId="S::r.volpato@gferraris.it::3f11cd83-be02-4ec5-8af3-8af86865be87" providerId="AD" clId="Web-{0135BF22-430D-1192-67A4-E2D398943CBD}" dt="2025-03-01T06:04:05.255" v="247" actId="1076"/>
      <pc:docMkLst>
        <pc:docMk/>
      </pc:docMkLst>
      <pc:sldChg chg="addSp delSp modSp">
        <pc:chgData name="Riccardo Volpato" userId="S::r.volpato@gferraris.it::3f11cd83-be02-4ec5-8af3-8af86865be87" providerId="AD" clId="Web-{0135BF22-430D-1192-67A4-E2D398943CBD}" dt="2025-03-01T06:00:28.958" v="216" actId="20577"/>
        <pc:sldMkLst>
          <pc:docMk/>
          <pc:sldMk cId="872077920" sldId="256"/>
        </pc:sldMkLst>
        <pc:spChg chg="mod">
          <ac:chgData name="Riccardo Volpato" userId="S::r.volpato@gferraris.it::3f11cd83-be02-4ec5-8af3-8af86865be87" providerId="AD" clId="Web-{0135BF22-430D-1192-67A4-E2D398943CBD}" dt="2025-03-01T06:00:22.989" v="212" actId="20577"/>
          <ac:spMkLst>
            <pc:docMk/>
            <pc:sldMk cId="872077920" sldId="256"/>
            <ac:spMk id="2" creationId="{2A325FD8-E7D9-163A-B77A-1FF7E72F1542}"/>
          </ac:spMkLst>
        </pc:spChg>
        <pc:spChg chg="mod">
          <ac:chgData name="Riccardo Volpato" userId="S::r.volpato@gferraris.it::3f11cd83-be02-4ec5-8af3-8af86865be87" providerId="AD" clId="Web-{0135BF22-430D-1192-67A4-E2D398943CBD}" dt="2025-03-01T06:00:28.958" v="216" actId="20577"/>
          <ac:spMkLst>
            <pc:docMk/>
            <pc:sldMk cId="872077920" sldId="256"/>
            <ac:spMk id="3" creationId="{422F2227-4B0B-C668-237A-AA3FB69967FC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6:32.948" v="17"/>
          <ac:spMkLst>
            <pc:docMk/>
            <pc:sldMk cId="872077920" sldId="256"/>
            <ac:spMk id="1031" creationId="{870A1295-61BC-4214-AA3E-D396673024D0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6:32.948" v="17"/>
          <ac:spMkLst>
            <pc:docMk/>
            <pc:sldMk cId="872077920" sldId="256"/>
            <ac:spMk id="1056" creationId="{C1DD1A8A-57D5-4A81-AD04-532B043C5611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6:32.948" v="17"/>
          <ac:spMkLst>
            <pc:docMk/>
            <pc:sldMk cId="872077920" sldId="256"/>
            <ac:spMk id="1058" creationId="{007891EC-4501-44ED-A8C8-B11B6DB767AB}"/>
          </ac:spMkLst>
        </pc:spChg>
        <pc:grpChg chg="del">
          <ac:chgData name="Riccardo Volpato" userId="S::r.volpato@gferraris.it::3f11cd83-be02-4ec5-8af3-8af86865be87" providerId="AD" clId="Web-{0135BF22-430D-1192-67A4-E2D398943CBD}" dt="2025-03-01T05:46:32.948" v="17"/>
          <ac:grpSpMkLst>
            <pc:docMk/>
            <pc:sldMk cId="872077920" sldId="256"/>
            <ac:grpSpMk id="1033" creationId="{0B139475-2B26-4CA9-9413-DE741E49F7BB}"/>
          </ac:grpSpMkLst>
        </pc:grpChg>
        <pc:picChg chg="del">
          <ac:chgData name="Riccardo Volpato" userId="S::r.volpato@gferraris.it::3f11cd83-be02-4ec5-8af3-8af86865be87" providerId="AD" clId="Web-{0135BF22-430D-1192-67A4-E2D398943CBD}" dt="2025-03-01T05:46:21.588" v="15"/>
          <ac:picMkLst>
            <pc:docMk/>
            <pc:sldMk cId="872077920" sldId="256"/>
            <ac:picMk id="1026" creationId="{E0891F65-0CA8-8EBE-EA39-5990C6A42319}"/>
          </ac:picMkLst>
        </pc:picChg>
        <pc:picChg chg="add">
          <ac:chgData name="Riccardo Volpato" userId="S::r.volpato@gferraris.it::3f11cd83-be02-4ec5-8af3-8af86865be87" providerId="AD" clId="Web-{0135BF22-430D-1192-67A4-E2D398943CBD}" dt="2025-03-01T05:46:32.948" v="17"/>
          <ac:picMkLst>
            <pc:docMk/>
            <pc:sldMk cId="872077920" sldId="256"/>
            <ac:picMk id="1052" creationId="{AD584105-1E26-DDFE-A4AF-2BADDE16910A}"/>
          </ac:picMkLst>
        </pc:picChg>
      </pc:sldChg>
      <pc:sldChg chg="addSp delSp modSp">
        <pc:chgData name="Riccardo Volpato" userId="S::r.volpato@gferraris.it::3f11cd83-be02-4ec5-8af3-8af86865be87" providerId="AD" clId="Web-{0135BF22-430D-1192-67A4-E2D398943CBD}" dt="2025-03-01T06:00:17.973" v="210" actId="20577"/>
        <pc:sldMkLst>
          <pc:docMk/>
          <pc:sldMk cId="4213065723" sldId="257"/>
        </pc:sldMkLst>
        <pc:spChg chg="mod">
          <ac:chgData name="Riccardo Volpato" userId="S::r.volpato@gferraris.it::3f11cd83-be02-4ec5-8af3-8af86865be87" providerId="AD" clId="Web-{0135BF22-430D-1192-67A4-E2D398943CBD}" dt="2025-03-01T06:00:17.973" v="210" actId="20577"/>
          <ac:spMkLst>
            <pc:docMk/>
            <pc:sldMk cId="4213065723" sldId="257"/>
            <ac:spMk id="2" creationId="{466B518D-659A-5069-D72D-C6D1A56AEE0A}"/>
          </ac:spMkLst>
        </pc:spChg>
        <pc:spChg chg="mod">
          <ac:chgData name="Riccardo Volpato" userId="S::r.volpato@gferraris.it::3f11cd83-be02-4ec5-8af3-8af86865be87" providerId="AD" clId="Web-{0135BF22-430D-1192-67A4-E2D398943CBD}" dt="2025-03-01T06:00:15.082" v="209" actId="20577"/>
          <ac:spMkLst>
            <pc:docMk/>
            <pc:sldMk cId="4213065723" sldId="257"/>
            <ac:spMk id="3" creationId="{C92A9B5F-12D0-A896-E65D-D7BE454570CA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6:17.713" v="14"/>
          <ac:spMkLst>
            <pc:docMk/>
            <pc:sldMk cId="4213065723" sldId="257"/>
            <ac:spMk id="2055" creationId="{23E547B5-89CF-4EC0-96DE-25771AED0799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6:17.713" v="14"/>
          <ac:spMkLst>
            <pc:docMk/>
            <pc:sldMk cId="4213065723" sldId="257"/>
            <ac:spMk id="2057" creationId="{3F0B8CEB-8279-4E5E-A0CE-1FC9F71736F2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6:17.713" v="14"/>
          <ac:spMkLst>
            <pc:docMk/>
            <pc:sldMk cId="4213065723" sldId="257"/>
            <ac:spMk id="2062" creationId="{04812C46-200A-4DEB-A05E-3ED6C68C2387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6:17.713" v="14"/>
          <ac:spMkLst>
            <pc:docMk/>
            <pc:sldMk cId="4213065723" sldId="257"/>
            <ac:spMk id="2064" creationId="{D1EA859B-E555-4109-94F3-6700E046E008}"/>
          </ac:spMkLst>
        </pc:spChg>
        <pc:picChg chg="add mod ord">
          <ac:chgData name="Riccardo Volpato" userId="S::r.volpato@gferraris.it::3f11cd83-be02-4ec5-8af3-8af86865be87" providerId="AD" clId="Web-{0135BF22-430D-1192-67A4-E2D398943CBD}" dt="2025-03-01T05:46:17.713" v="14"/>
          <ac:picMkLst>
            <pc:docMk/>
            <pc:sldMk cId="4213065723" sldId="257"/>
            <ac:picMk id="4" creationId="{3722D029-C12C-CE39-2FAD-E1D87D68412E}"/>
          </ac:picMkLst>
        </pc:picChg>
        <pc:picChg chg="del">
          <ac:chgData name="Riccardo Volpato" userId="S::r.volpato@gferraris.it::3f11cd83-be02-4ec5-8af3-8af86865be87" providerId="AD" clId="Web-{0135BF22-430D-1192-67A4-E2D398943CBD}" dt="2025-03-01T05:45:31.782" v="4"/>
          <ac:picMkLst>
            <pc:docMk/>
            <pc:sldMk cId="4213065723" sldId="257"/>
            <ac:picMk id="2050" creationId="{945ED254-4438-8A8D-1D39-BDED97F8D85B}"/>
          </ac:picMkLst>
        </pc:picChg>
      </pc:sldChg>
      <pc:sldChg chg="addSp delSp modSp">
        <pc:chgData name="Riccardo Volpato" userId="S::r.volpato@gferraris.it::3f11cd83-be02-4ec5-8af3-8af86865be87" providerId="AD" clId="Web-{0135BF22-430D-1192-67A4-E2D398943CBD}" dt="2025-03-01T06:00:59.429" v="220" actId="20577"/>
        <pc:sldMkLst>
          <pc:docMk/>
          <pc:sldMk cId="3795304129" sldId="258"/>
        </pc:sldMkLst>
        <pc:spChg chg="mod">
          <ac:chgData name="Riccardo Volpato" userId="S::r.volpato@gferraris.it::3f11cd83-be02-4ec5-8af3-8af86865be87" providerId="AD" clId="Web-{0135BF22-430D-1192-67A4-E2D398943CBD}" dt="2025-03-01T06:00:33.584" v="217" actId="20577"/>
          <ac:spMkLst>
            <pc:docMk/>
            <pc:sldMk cId="3795304129" sldId="258"/>
            <ac:spMk id="2" creationId="{B7ACD157-1AB7-803A-F517-25316BC7FCB8}"/>
          </ac:spMkLst>
        </pc:spChg>
        <pc:spChg chg="mod">
          <ac:chgData name="Riccardo Volpato" userId="S::r.volpato@gferraris.it::3f11cd83-be02-4ec5-8af3-8af86865be87" providerId="AD" clId="Web-{0135BF22-430D-1192-67A4-E2D398943CBD}" dt="2025-03-01T06:00:59.429" v="220" actId="20577"/>
          <ac:spMkLst>
            <pc:docMk/>
            <pc:sldMk cId="3795304129" sldId="258"/>
            <ac:spMk id="3" creationId="{B42713FE-BB46-E2BE-0A22-2D05E5BC151E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8:39.176" v="34"/>
          <ac:spMkLst>
            <pc:docMk/>
            <pc:sldMk cId="3795304129" sldId="258"/>
            <ac:spMk id="3079" creationId="{7FF47CB7-972F-479F-A36D-9E72D26EC8DA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8:39.176" v="34"/>
          <ac:spMkLst>
            <pc:docMk/>
            <pc:sldMk cId="3795304129" sldId="258"/>
            <ac:spMk id="3081" creationId="{0D153B68-5844-490D-8E67-F616D6D721CA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48:39.176" v="34"/>
          <ac:spMkLst>
            <pc:docMk/>
            <pc:sldMk cId="3795304129" sldId="258"/>
            <ac:spMk id="3083" creationId="{9A0D773F-7A7D-4DBB-9DEA-86BB8B8F4BC8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8:39.176" v="34"/>
          <ac:spMkLst>
            <pc:docMk/>
            <pc:sldMk cId="3795304129" sldId="258"/>
            <ac:spMk id="3088" creationId="{04812C46-200A-4DEB-A05E-3ED6C68C2387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48:39.176" v="34"/>
          <ac:spMkLst>
            <pc:docMk/>
            <pc:sldMk cId="3795304129" sldId="258"/>
            <ac:spMk id="3090" creationId="{D1EA859B-E555-4109-94F3-6700E046E008}"/>
          </ac:spMkLst>
        </pc:spChg>
        <pc:picChg chg="add mod ord">
          <ac:chgData name="Riccardo Volpato" userId="S::r.volpato@gferraris.it::3f11cd83-be02-4ec5-8af3-8af86865be87" providerId="AD" clId="Web-{0135BF22-430D-1192-67A4-E2D398943CBD}" dt="2025-03-01T05:48:39.176" v="34"/>
          <ac:picMkLst>
            <pc:docMk/>
            <pc:sldMk cId="3795304129" sldId="258"/>
            <ac:picMk id="4" creationId="{8F873936-156D-70DC-7694-3A1271260379}"/>
          </ac:picMkLst>
        </pc:picChg>
        <pc:picChg chg="del">
          <ac:chgData name="Riccardo Volpato" userId="S::r.volpato@gferraris.it::3f11cd83-be02-4ec5-8af3-8af86865be87" providerId="AD" clId="Web-{0135BF22-430D-1192-67A4-E2D398943CBD}" dt="2025-03-01T05:47:38.672" v="27"/>
          <ac:picMkLst>
            <pc:docMk/>
            <pc:sldMk cId="3795304129" sldId="258"/>
            <ac:picMk id="3074" creationId="{2A810EAE-C02E-97E1-ED58-AE6D1BCBAF3B}"/>
          </ac:picMkLst>
        </pc:picChg>
      </pc:sldChg>
      <pc:sldChg chg="addSp delSp modSp">
        <pc:chgData name="Riccardo Volpato" userId="S::r.volpato@gferraris.it::3f11cd83-be02-4ec5-8af3-8af86865be87" providerId="AD" clId="Web-{0135BF22-430D-1192-67A4-E2D398943CBD}" dt="2025-03-01T05:56:52.376" v="155" actId="20577"/>
        <pc:sldMkLst>
          <pc:docMk/>
          <pc:sldMk cId="574787044" sldId="259"/>
        </pc:sldMkLst>
        <pc:spChg chg="mod ord">
          <ac:chgData name="Riccardo Volpato" userId="S::r.volpato@gferraris.it::3f11cd83-be02-4ec5-8af3-8af86865be87" providerId="AD" clId="Web-{0135BF22-430D-1192-67A4-E2D398943CBD}" dt="2025-03-01T05:56:52.376" v="155" actId="20577"/>
          <ac:spMkLst>
            <pc:docMk/>
            <pc:sldMk cId="574787044" sldId="259"/>
            <ac:spMk id="2" creationId="{77D3B234-4566-5529-E4FC-BE07E2EC126E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3:16.124" v="108"/>
          <ac:spMkLst>
            <pc:docMk/>
            <pc:sldMk cId="574787044" sldId="259"/>
            <ac:spMk id="9" creationId="{C05CBC3C-2E5A-4839-8B9B-2E5A6ADF0F58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3:16.124" v="108"/>
          <ac:spMkLst>
            <pc:docMk/>
            <pc:sldMk cId="574787044" sldId="259"/>
            <ac:spMk id="11" creationId="{DB5B423A-57CC-4C58-AA26-8E2E862B03A0}"/>
          </ac:spMkLst>
        </pc:spChg>
        <pc:spChg chg="add mod">
          <ac:chgData name="Riccardo Volpato" userId="S::r.volpato@gferraris.it::3f11cd83-be02-4ec5-8af3-8af86865be87" providerId="AD" clId="Web-{0135BF22-430D-1192-67A4-E2D398943CBD}" dt="2025-03-01T05:56:49.970" v="154" actId="20577"/>
          <ac:spMkLst>
            <pc:docMk/>
            <pc:sldMk cId="574787044" sldId="259"/>
            <ac:spMk id="1325" creationId="{C7C20FDC-1014-6ED9-4B53-FE53BBB469A0}"/>
          </ac:spMkLst>
        </pc:spChg>
        <pc:spChg chg="add del">
          <ac:chgData name="Riccardo Volpato" userId="S::r.volpato@gferraris.it::3f11cd83-be02-4ec5-8af3-8af86865be87" providerId="AD" clId="Web-{0135BF22-430D-1192-67A4-E2D398943CBD}" dt="2025-03-01T05:53:29" v="112"/>
          <ac:spMkLst>
            <pc:docMk/>
            <pc:sldMk cId="574787044" sldId="259"/>
            <ac:spMk id="1331" creationId="{325166D1-1B21-4128-AC42-61745528E4D6}"/>
          </ac:spMkLst>
        </pc:spChg>
        <pc:spChg chg="add del">
          <ac:chgData name="Riccardo Volpato" userId="S::r.volpato@gferraris.it::3f11cd83-be02-4ec5-8af3-8af86865be87" providerId="AD" clId="Web-{0135BF22-430D-1192-67A4-E2D398943CBD}" dt="2025-03-01T05:56:30.203" v="152"/>
          <ac:spMkLst>
            <pc:docMk/>
            <pc:sldMk cId="574787044" sldId="259"/>
            <ac:spMk id="1340" creationId="{04812C46-200A-4DEB-A05E-3ED6C68C2387}"/>
          </ac:spMkLst>
        </pc:spChg>
        <pc:spChg chg="add del">
          <ac:chgData name="Riccardo Volpato" userId="S::r.volpato@gferraris.it::3f11cd83-be02-4ec5-8af3-8af86865be87" providerId="AD" clId="Web-{0135BF22-430D-1192-67A4-E2D398943CBD}" dt="2025-03-01T05:56:30.203" v="152"/>
          <ac:spMkLst>
            <pc:docMk/>
            <pc:sldMk cId="574787044" sldId="259"/>
            <ac:spMk id="1342" creationId="{D1EA859B-E555-4109-94F3-6700E046E008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56:30.203" v="152"/>
          <ac:spMkLst>
            <pc:docMk/>
            <pc:sldMk cId="574787044" sldId="259"/>
            <ac:spMk id="1347" creationId="{04812C46-200A-4DEB-A05E-3ED6C68C2387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56:30.203" v="152"/>
          <ac:spMkLst>
            <pc:docMk/>
            <pc:sldMk cId="574787044" sldId="259"/>
            <ac:spMk id="1349" creationId="{D1EA859B-E555-4109-94F3-6700E046E008}"/>
          </ac:spMkLst>
        </pc:spChg>
        <pc:grpChg chg="add del">
          <ac:chgData name="Riccardo Volpato" userId="S::r.volpato@gferraris.it::3f11cd83-be02-4ec5-8af3-8af86865be87" providerId="AD" clId="Web-{0135BF22-430D-1192-67A4-E2D398943CBD}" dt="2025-03-01T05:53:29" v="112"/>
          <ac:grpSpMkLst>
            <pc:docMk/>
            <pc:sldMk cId="574787044" sldId="259"/>
            <ac:grpSpMk id="1333" creationId="{E6517BAC-C80F-4065-90D8-703493E0B353}"/>
          </ac:grpSpMkLst>
        </pc:grpChg>
        <pc:graphicFrameChg chg="del modGraphic">
          <ac:chgData name="Riccardo Volpato" userId="S::r.volpato@gferraris.it::3f11cd83-be02-4ec5-8af3-8af86865be87" providerId="AD" clId="Web-{0135BF22-430D-1192-67A4-E2D398943CBD}" dt="2025-03-01T05:53:12.968" v="107"/>
          <ac:graphicFrameMkLst>
            <pc:docMk/>
            <pc:sldMk cId="574787044" sldId="259"/>
            <ac:graphicFrameMk id="5" creationId="{5C7A30FC-78DD-029A-71E8-FFBF4C19A84A}"/>
          </ac:graphicFrameMkLst>
        </pc:graphicFrameChg>
        <pc:picChg chg="add mod">
          <ac:chgData name="Riccardo Volpato" userId="S::r.volpato@gferraris.it::3f11cd83-be02-4ec5-8af3-8af86865be87" providerId="AD" clId="Web-{0135BF22-430D-1192-67A4-E2D398943CBD}" dt="2025-03-01T05:53:29" v="112"/>
          <ac:picMkLst>
            <pc:docMk/>
            <pc:sldMk cId="574787044" sldId="259"/>
            <ac:picMk id="1327" creationId="{C9460DEF-1D36-E28F-CB2D-85DB3CF13258}"/>
          </ac:picMkLst>
        </pc:picChg>
      </pc:sldChg>
      <pc:sldChg chg="addSp delSp modSp">
        <pc:chgData name="Riccardo Volpato" userId="S::r.volpato@gferraris.it::3f11cd83-be02-4ec5-8af3-8af86865be87" providerId="AD" clId="Web-{0135BF22-430D-1192-67A4-E2D398943CBD}" dt="2025-03-01T05:58:08.855" v="186" actId="20577"/>
        <pc:sldMkLst>
          <pc:docMk/>
          <pc:sldMk cId="3396628634" sldId="260"/>
        </pc:sldMkLst>
        <pc:spChg chg="mod">
          <ac:chgData name="Riccardo Volpato" userId="S::r.volpato@gferraris.it::3f11cd83-be02-4ec5-8af3-8af86865be87" providerId="AD" clId="Web-{0135BF22-430D-1192-67A4-E2D398943CBD}" dt="2025-03-01T05:58:08.855" v="186" actId="20577"/>
          <ac:spMkLst>
            <pc:docMk/>
            <pc:sldMk cId="3396628634" sldId="260"/>
            <ac:spMk id="2" creationId="{43AC3FDF-5945-FE92-403C-87F47A1FF51E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9" creationId="{BACC6370-2D7E-4714-9D71-7542949D7D5D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11" creationId="{256B2C21-A230-48C0-8DF1-C46611373C44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13" creationId="{3847E18C-932D-4C95-AABA-FEC7C9499AD7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15" creationId="{3150CB11-0C61-439E-910F-5787759E72A0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17" creationId="{43F8A58B-5155-44CE-A5FF-7647B47D0A7A}"/>
          </ac:spMkLst>
        </pc:spChg>
        <pc:spChg chg="del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19" creationId="{443F2ACA-E6D6-4028-82DD-F03C262D5DE6}"/>
          </ac:spMkLst>
        </pc:spChg>
        <pc:spChg chg="add mod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25" creationId="{D3383F47-3AB3-45F6-228B-1A6803B6F85F}"/>
          </ac:spMkLst>
        </pc:spChg>
        <pc:spChg chg="add">
          <ac:chgData name="Riccardo Volpato" userId="S::r.volpato@gferraris.it::3f11cd83-be02-4ec5-8af3-8af86865be87" providerId="AD" clId="Web-{0135BF22-430D-1192-67A4-E2D398943CBD}" dt="2025-03-01T05:57:50.728" v="179"/>
          <ac:spMkLst>
            <pc:docMk/>
            <pc:sldMk cId="3396628634" sldId="260"/>
            <ac:spMk id="34" creationId="{5D7F64A8-D625-4F61-A290-B499BB62ACFF}"/>
          </ac:spMkLst>
        </pc:spChg>
        <pc:graphicFrameChg chg="del">
          <ac:chgData name="Riccardo Volpato" userId="S::r.volpato@gferraris.it::3f11cd83-be02-4ec5-8af3-8af86865be87" providerId="AD" clId="Web-{0135BF22-430D-1192-67A4-E2D398943CBD}" dt="2025-03-01T05:57:16.581" v="163"/>
          <ac:graphicFrameMkLst>
            <pc:docMk/>
            <pc:sldMk cId="3396628634" sldId="260"/>
            <ac:graphicFrameMk id="5" creationId="{31FB24A2-B206-1945-8AF7-AEE1BCCAF881}"/>
          </ac:graphicFrameMkLst>
        </pc:graphicFrameChg>
        <pc:picChg chg="add">
          <ac:chgData name="Riccardo Volpato" userId="S::r.volpato@gferraris.it::3f11cd83-be02-4ec5-8af3-8af86865be87" providerId="AD" clId="Web-{0135BF22-430D-1192-67A4-E2D398943CBD}" dt="2025-03-01T05:57:50.728" v="179"/>
          <ac:picMkLst>
            <pc:docMk/>
            <pc:sldMk cId="3396628634" sldId="260"/>
            <ac:picMk id="29" creationId="{C2A26AA5-A633-E96D-57A0-2AB2AEFE17DB}"/>
          </ac:picMkLst>
        </pc:picChg>
      </pc:sldChg>
      <pc:sldChg chg="addSp delSp modSp">
        <pc:chgData name="Riccardo Volpato" userId="S::r.volpato@gferraris.it::3f11cd83-be02-4ec5-8af3-8af86865be87" providerId="AD" clId="Web-{0135BF22-430D-1192-67A4-E2D398943CBD}" dt="2025-03-01T06:04:05.255" v="247" actId="1076"/>
        <pc:sldMkLst>
          <pc:docMk/>
          <pc:sldMk cId="53434819" sldId="261"/>
        </pc:sldMkLst>
        <pc:spChg chg="mod ord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2" creationId="{36EC21EF-C8C8-2220-B891-04D36427AE37}"/>
          </ac:spMkLst>
        </pc:spChg>
        <pc:spChg chg="del mod">
          <ac:chgData name="Riccardo Volpato" userId="S::r.volpato@gferraris.it::3f11cd83-be02-4ec5-8af3-8af86865be87" providerId="AD" clId="Web-{0135BF22-430D-1192-67A4-E2D398943CBD}" dt="2025-03-01T06:03:34.378" v="237"/>
          <ac:spMkLst>
            <pc:docMk/>
            <pc:sldMk cId="53434819" sldId="261"/>
            <ac:spMk id="3" creationId="{886F2DFE-EE7D-6E06-FFF2-8E5662BDD209}"/>
          </ac:spMkLst>
        </pc:spChg>
        <pc:spChg chg="add mod">
          <ac:chgData name="Riccardo Volpato" userId="S::r.volpato@gferraris.it::3f11cd83-be02-4ec5-8af3-8af86865be87" providerId="AD" clId="Web-{0135BF22-430D-1192-67A4-E2D398943CBD}" dt="2025-03-01T06:04:05.255" v="247" actId="1076"/>
          <ac:spMkLst>
            <pc:docMk/>
            <pc:sldMk cId="53434819" sldId="261"/>
            <ac:spMk id="4" creationId="{2DA7EAB2-6242-16E4-A8D3-E88E68011298}"/>
          </ac:spMkLst>
        </pc:spChg>
        <pc:spChg chg="del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27" creationId="{058A14AF-9FB5-4CC7-BA35-E8E85D3EDF0E}"/>
          </ac:spMkLst>
        </pc:spChg>
        <pc:spChg chg="del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29" creationId="{3A9A4357-BD1D-4622-A4FE-766E6AB8DE84}"/>
          </ac:spMkLst>
        </pc:spChg>
        <pc:spChg chg="del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31" creationId="{E659831F-0D9A-4C63-9EBB-8435B85A440F}"/>
          </ac:spMkLst>
        </pc:spChg>
        <pc:spChg chg="del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33" creationId="{E6995CE5-F890-4ABA-82A2-26507CE8D2A3}"/>
          </ac:spMkLst>
        </pc:spChg>
        <pc:spChg chg="add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38" creationId="{04812C46-200A-4DEB-A05E-3ED6C68C2387}"/>
          </ac:spMkLst>
        </pc:spChg>
        <pc:spChg chg="add">
          <ac:chgData name="Riccardo Volpato" userId="S::r.volpato@gferraris.it::3f11cd83-be02-4ec5-8af3-8af86865be87" providerId="AD" clId="Web-{0135BF22-430D-1192-67A4-E2D398943CBD}" dt="2025-03-01T06:03:37.487" v="238"/>
          <ac:spMkLst>
            <pc:docMk/>
            <pc:sldMk cId="53434819" sldId="261"/>
            <ac:spMk id="5140" creationId="{D1EA859B-E555-4109-94F3-6700E046E008}"/>
          </ac:spMkLst>
        </pc:spChg>
        <pc:picChg chg="add mod ord">
          <ac:chgData name="Riccardo Volpato" userId="S::r.volpato@gferraris.it::3f11cd83-be02-4ec5-8af3-8af86865be87" providerId="AD" clId="Web-{0135BF22-430D-1192-67A4-E2D398943CBD}" dt="2025-03-01T06:03:37.487" v="238"/>
          <ac:picMkLst>
            <pc:docMk/>
            <pc:sldMk cId="53434819" sldId="261"/>
            <ac:picMk id="5" creationId="{308F15FF-F64F-24A9-8B26-2C326BA77C30}"/>
          </ac:picMkLst>
        </pc:picChg>
        <pc:picChg chg="del">
          <ac:chgData name="Riccardo Volpato" userId="S::r.volpato@gferraris.it::3f11cd83-be02-4ec5-8af3-8af86865be87" providerId="AD" clId="Web-{0135BF22-430D-1192-67A4-E2D398943CBD}" dt="2025-03-01T06:02:34.030" v="227"/>
          <ac:picMkLst>
            <pc:docMk/>
            <pc:sldMk cId="53434819" sldId="261"/>
            <ac:picMk id="5122" creationId="{9EBA8323-30A9-0B1B-1653-E40CCFF7E439}"/>
          </ac:picMkLst>
        </pc:picChg>
      </pc:sldChg>
      <pc:sldChg chg="modSp add replId">
        <pc:chgData name="Riccardo Volpato" userId="S::r.volpato@gferraris.it::3f11cd83-be02-4ec5-8af3-8af86865be87" providerId="AD" clId="Web-{0135BF22-430D-1192-67A4-E2D398943CBD}" dt="2025-03-01T05:58:59.483" v="195" actId="20577"/>
        <pc:sldMkLst>
          <pc:docMk/>
          <pc:sldMk cId="1774546821" sldId="265"/>
        </pc:sldMkLst>
        <pc:spChg chg="mod">
          <ac:chgData name="Riccardo Volpato" userId="S::r.volpato@gferraris.it::3f11cd83-be02-4ec5-8af3-8af86865be87" providerId="AD" clId="Web-{0135BF22-430D-1192-67A4-E2D398943CBD}" dt="2025-03-01T05:58:59.483" v="195" actId="20577"/>
          <ac:spMkLst>
            <pc:docMk/>
            <pc:sldMk cId="1774546821" sldId="265"/>
            <ac:spMk id="2" creationId="{D25B46C4-3D55-61BC-094B-482391595682}"/>
          </ac:spMkLst>
        </pc:spChg>
        <pc:spChg chg="mod">
          <ac:chgData name="Riccardo Volpato" userId="S::r.volpato@gferraris.it::3f11cd83-be02-4ec5-8af3-8af86865be87" providerId="AD" clId="Web-{0135BF22-430D-1192-67A4-E2D398943CBD}" dt="2025-03-01T05:58:56.514" v="194" actId="20577"/>
          <ac:spMkLst>
            <pc:docMk/>
            <pc:sldMk cId="1774546821" sldId="265"/>
            <ac:spMk id="25" creationId="{83EE8B4A-CEF4-26B4-B12A-356423A5A1C6}"/>
          </ac:spMkLst>
        </pc:spChg>
      </pc:sldChg>
      <pc:sldChg chg="modSp add replId">
        <pc:chgData name="Riccardo Volpato" userId="S::r.volpato@gferraris.it::3f11cd83-be02-4ec5-8af3-8af86865be87" providerId="AD" clId="Web-{0135BF22-430D-1192-67A4-E2D398943CBD}" dt="2025-03-01T05:59:30.798" v="207" actId="20577"/>
        <pc:sldMkLst>
          <pc:docMk/>
          <pc:sldMk cId="2687341154" sldId="266"/>
        </pc:sldMkLst>
        <pc:spChg chg="mod">
          <ac:chgData name="Riccardo Volpato" userId="S::r.volpato@gferraris.it::3f11cd83-be02-4ec5-8af3-8af86865be87" providerId="AD" clId="Web-{0135BF22-430D-1192-67A4-E2D398943CBD}" dt="2025-03-01T05:59:30.798" v="207" actId="20577"/>
          <ac:spMkLst>
            <pc:docMk/>
            <pc:sldMk cId="2687341154" sldId="266"/>
            <ac:spMk id="2" creationId="{EB3BCEB9-3F24-8F0E-4DC1-587CE21B7E16}"/>
          </ac:spMkLst>
        </pc:spChg>
        <pc:spChg chg="mod">
          <ac:chgData name="Riccardo Volpato" userId="S::r.volpato@gferraris.it::3f11cd83-be02-4ec5-8af3-8af86865be87" providerId="AD" clId="Web-{0135BF22-430D-1192-67A4-E2D398943CBD}" dt="2025-03-01T05:59:20.313" v="202" actId="20577"/>
          <ac:spMkLst>
            <pc:docMk/>
            <pc:sldMk cId="2687341154" sldId="266"/>
            <ac:spMk id="25" creationId="{7F34BBAF-DDC0-DE2A-6FCA-B93652E44A38}"/>
          </ac:spMkLst>
        </pc:spChg>
      </pc:sldChg>
    </pc:docChg>
  </pc:docChgLst>
  <pc:docChgLst>
    <pc:chgData name="Riccardo Volpato" userId="S::r.volpato@gferraris.it::3f11cd83-be02-4ec5-8af3-8af86865be87" providerId="AD" clId="Web-{6E3FF031-E5A4-59F9-284B-3FAEAC90E7FE}"/>
    <pc:docChg chg="modSld">
      <pc:chgData name="Riccardo Volpato" userId="S::r.volpato@gferraris.it::3f11cd83-be02-4ec5-8af3-8af86865be87" providerId="AD" clId="Web-{6E3FF031-E5A4-59F9-284B-3FAEAC90E7FE}" dt="2025-03-06T18:39:32.905" v="0"/>
      <pc:docMkLst>
        <pc:docMk/>
      </pc:docMkLst>
      <pc:sldChg chg="addSp delSp modSp">
        <pc:chgData name="Riccardo Volpato" userId="S::r.volpato@gferraris.it::3f11cd83-be02-4ec5-8af3-8af86865be87" providerId="AD" clId="Web-{6E3FF031-E5A4-59F9-284B-3FAEAC90E7FE}" dt="2025-03-06T18:39:32.905" v="0"/>
        <pc:sldMkLst>
          <pc:docMk/>
          <pc:sldMk cId="1774546821" sldId="265"/>
        </pc:sldMkLst>
        <pc:spChg chg="mod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2" creationId="{D25B46C4-3D55-61BC-094B-482391595682}"/>
          </ac:spMkLst>
        </pc:spChg>
        <pc:spChg chg="mod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25" creationId="{83EE8B4A-CEF4-26B4-B12A-356423A5A1C6}"/>
          </ac:spMkLst>
        </pc:spChg>
        <pc:spChg chg="del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34" creationId="{F75F41AA-CC5E-0945-10AB-4004CEA36A34}"/>
          </ac:spMkLst>
        </pc:spChg>
        <pc:spChg chg="add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39" creationId="{3346177D-ADC4-4968-B747-5CFCD390B5B9}"/>
          </ac:spMkLst>
        </pc:spChg>
        <pc:spChg chg="add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41" creationId="{0844A943-BF79-4FEA-ABB1-3BD54D236606}"/>
          </ac:spMkLst>
        </pc:spChg>
        <pc:spChg chg="add">
          <ac:chgData name="Riccardo Volpato" userId="S::r.volpato@gferraris.it::3f11cd83-be02-4ec5-8af3-8af86865be87" providerId="AD" clId="Web-{6E3FF031-E5A4-59F9-284B-3FAEAC90E7FE}" dt="2025-03-06T18:39:32.905" v="0"/>
          <ac:spMkLst>
            <pc:docMk/>
            <pc:sldMk cId="1774546821" sldId="265"/>
            <ac:spMk id="43" creationId="{6437CC72-F4A8-4DC3-AFAB-D22C482C8100}"/>
          </ac:spMkLst>
        </pc:spChg>
        <pc:picChg chg="mod">
          <ac:chgData name="Riccardo Volpato" userId="S::r.volpato@gferraris.it::3f11cd83-be02-4ec5-8af3-8af86865be87" providerId="AD" clId="Web-{6E3FF031-E5A4-59F9-284B-3FAEAC90E7FE}" dt="2025-03-06T18:39:32.905" v="0"/>
          <ac:picMkLst>
            <pc:docMk/>
            <pc:sldMk cId="1774546821" sldId="265"/>
            <ac:picMk id="29" creationId="{496E806C-C6F4-597D-075B-2415C71F94AA}"/>
          </ac:picMkLst>
        </pc:picChg>
        <pc:picChg chg="del">
          <ac:chgData name="Riccardo Volpato" userId="S::r.volpato@gferraris.it::3f11cd83-be02-4ec5-8af3-8af86865be87" providerId="AD" clId="Web-{6E3FF031-E5A4-59F9-284B-3FAEAC90E7FE}" dt="2025-03-06T18:39:32.905" v="0"/>
          <ac:picMkLst>
            <pc:docMk/>
            <pc:sldMk cId="1774546821" sldId="265"/>
            <ac:picMk id="31" creationId="{7A73CC35-C1ED-B1B2-3532-04C0787CAB8C}"/>
          </ac:picMkLst>
        </pc:picChg>
      </pc:sldChg>
    </pc:docChg>
  </pc:docChgLst>
  <pc:docChgLst>
    <pc:chgData name="Riccardo Volpato" userId="S::r.volpato@gferraris.it::3f11cd83-be02-4ec5-8af3-8af86865be87" providerId="AD" clId="Web-{08F48DF9-30FA-C2C1-6796-7CC50A953266}"/>
    <pc:docChg chg="delSld modSld">
      <pc:chgData name="Riccardo Volpato" userId="S::r.volpato@gferraris.it::3f11cd83-be02-4ec5-8af3-8af86865be87" providerId="AD" clId="Web-{08F48DF9-30FA-C2C1-6796-7CC50A953266}" dt="2025-03-06T18:35:27.694" v="4"/>
      <pc:docMkLst>
        <pc:docMk/>
      </pc:docMkLst>
      <pc:sldChg chg="addSp delSp modSp">
        <pc:chgData name="Riccardo Volpato" userId="S::r.volpato@gferraris.it::3f11cd83-be02-4ec5-8af3-8af86865be87" providerId="AD" clId="Web-{08F48DF9-30FA-C2C1-6796-7CC50A953266}" dt="2025-03-06T18:34:24.111" v="0"/>
        <pc:sldMkLst>
          <pc:docMk/>
          <pc:sldMk cId="3396628634" sldId="260"/>
        </pc:sldMkLst>
        <pc:spChg chg="mod">
          <ac:chgData name="Riccardo Volpato" userId="S::r.volpato@gferraris.it::3f11cd83-be02-4ec5-8af3-8af86865be87" providerId="AD" clId="Web-{08F48DF9-30FA-C2C1-6796-7CC50A953266}" dt="2025-03-06T18:34:24.111" v="0"/>
          <ac:spMkLst>
            <pc:docMk/>
            <pc:sldMk cId="3396628634" sldId="260"/>
            <ac:spMk id="2" creationId="{43AC3FDF-5945-FE92-403C-87F47A1FF51E}"/>
          </ac:spMkLst>
        </pc:spChg>
        <pc:spChg chg="mod">
          <ac:chgData name="Riccardo Volpato" userId="S::r.volpato@gferraris.it::3f11cd83-be02-4ec5-8af3-8af86865be87" providerId="AD" clId="Web-{08F48DF9-30FA-C2C1-6796-7CC50A953266}" dt="2025-03-06T18:34:24.111" v="0"/>
          <ac:spMkLst>
            <pc:docMk/>
            <pc:sldMk cId="3396628634" sldId="260"/>
            <ac:spMk id="25" creationId="{D3383F47-3AB3-45F6-228B-1A6803B6F85F}"/>
          </ac:spMkLst>
        </pc:spChg>
        <pc:spChg chg="del">
          <ac:chgData name="Riccardo Volpato" userId="S::r.volpato@gferraris.it::3f11cd83-be02-4ec5-8af3-8af86865be87" providerId="AD" clId="Web-{08F48DF9-30FA-C2C1-6796-7CC50A953266}" dt="2025-03-06T18:34:24.111" v="0"/>
          <ac:spMkLst>
            <pc:docMk/>
            <pc:sldMk cId="3396628634" sldId="260"/>
            <ac:spMk id="34" creationId="{5D7F64A8-D625-4F61-A290-B499BB62ACFF}"/>
          </ac:spMkLst>
        </pc:spChg>
        <pc:spChg chg="add">
          <ac:chgData name="Riccardo Volpato" userId="S::r.volpato@gferraris.it::3f11cd83-be02-4ec5-8af3-8af86865be87" providerId="AD" clId="Web-{08F48DF9-30FA-C2C1-6796-7CC50A953266}" dt="2025-03-06T18:34:24.111" v="0"/>
          <ac:spMkLst>
            <pc:docMk/>
            <pc:sldMk cId="3396628634" sldId="260"/>
            <ac:spMk id="39" creationId="{B95B9BA8-1D69-4796-85F5-B6D0BD52354B}"/>
          </ac:spMkLst>
        </pc:spChg>
        <pc:grpChg chg="add">
          <ac:chgData name="Riccardo Volpato" userId="S::r.volpato@gferraris.it::3f11cd83-be02-4ec5-8af3-8af86865be87" providerId="AD" clId="Web-{08F48DF9-30FA-C2C1-6796-7CC50A953266}" dt="2025-03-06T18:34:24.111" v="0"/>
          <ac:grpSpMkLst>
            <pc:docMk/>
            <pc:sldMk cId="3396628634" sldId="260"/>
            <ac:grpSpMk id="41" creationId="{B868920F-3C89-4780-A399-2A0099F45D9B}"/>
          </ac:grpSpMkLst>
        </pc:grpChg>
        <pc:picChg chg="mod ord">
          <ac:chgData name="Riccardo Volpato" userId="S::r.volpato@gferraris.it::3f11cd83-be02-4ec5-8af3-8af86865be87" providerId="AD" clId="Web-{08F48DF9-30FA-C2C1-6796-7CC50A953266}" dt="2025-03-06T18:34:24.111" v="0"/>
          <ac:picMkLst>
            <pc:docMk/>
            <pc:sldMk cId="3396628634" sldId="260"/>
            <ac:picMk id="29" creationId="{C2A26AA5-A633-E96D-57A0-2AB2AEFE17DB}"/>
          </ac:picMkLst>
        </pc:picChg>
        <pc:picChg chg="del">
          <ac:chgData name="Riccardo Volpato" userId="S::r.volpato@gferraris.it::3f11cd83-be02-4ec5-8af3-8af86865be87" providerId="AD" clId="Web-{08F48DF9-30FA-C2C1-6796-7CC50A953266}" dt="2025-03-06T18:34:24.111" v="0"/>
          <ac:picMkLst>
            <pc:docMk/>
            <pc:sldMk cId="3396628634" sldId="260"/>
            <ac:picMk id="31" creationId="{0F6E18DD-F98D-4DE9-A7A3-F9FB6C6C911D}"/>
          </ac:picMkLst>
        </pc:picChg>
      </pc:sldChg>
      <pc:sldChg chg="del">
        <pc:chgData name="Riccardo Volpato" userId="S::r.volpato@gferraris.it::3f11cd83-be02-4ec5-8af3-8af86865be87" providerId="AD" clId="Web-{08F48DF9-30FA-C2C1-6796-7CC50A953266}" dt="2025-03-06T18:35:01.286" v="1"/>
        <pc:sldMkLst>
          <pc:docMk/>
          <pc:sldMk cId="1825074818" sldId="262"/>
        </pc:sldMkLst>
      </pc:sldChg>
      <pc:sldChg chg="del">
        <pc:chgData name="Riccardo Volpato" userId="S::r.volpato@gferraris.it::3f11cd83-be02-4ec5-8af3-8af86865be87" providerId="AD" clId="Web-{08F48DF9-30FA-C2C1-6796-7CC50A953266}" dt="2025-03-06T18:35:04.911" v="2"/>
        <pc:sldMkLst>
          <pc:docMk/>
          <pc:sldMk cId="1351309348" sldId="263"/>
        </pc:sldMkLst>
      </pc:sldChg>
      <pc:sldChg chg="del">
        <pc:chgData name="Riccardo Volpato" userId="S::r.volpato@gferraris.it::3f11cd83-be02-4ec5-8af3-8af86865be87" providerId="AD" clId="Web-{08F48DF9-30FA-C2C1-6796-7CC50A953266}" dt="2025-03-06T18:35:07.989" v="3"/>
        <pc:sldMkLst>
          <pc:docMk/>
          <pc:sldMk cId="776592117" sldId="264"/>
        </pc:sldMkLst>
      </pc:sldChg>
      <pc:sldChg chg="addSp delSp modSp">
        <pc:chgData name="Riccardo Volpato" userId="S::r.volpato@gferraris.it::3f11cd83-be02-4ec5-8af3-8af86865be87" providerId="AD" clId="Web-{08F48DF9-30FA-C2C1-6796-7CC50A953266}" dt="2025-03-06T18:35:27.694" v="4"/>
        <pc:sldMkLst>
          <pc:docMk/>
          <pc:sldMk cId="2687341154" sldId="266"/>
        </pc:sldMkLst>
        <pc:spChg chg="mod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2" creationId="{EB3BCEB9-3F24-8F0E-4DC1-587CE21B7E16}"/>
          </ac:spMkLst>
        </pc:spChg>
        <pc:spChg chg="mod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25" creationId="{7F34BBAF-DDC0-DE2A-6FCA-B93652E44A38}"/>
          </ac:spMkLst>
        </pc:spChg>
        <pc:spChg chg="del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34" creationId="{60FD54AA-C1C0-6B7A-5CDC-26612E64001A}"/>
          </ac:spMkLst>
        </pc:spChg>
        <pc:spChg chg="add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39" creationId="{5A0118C5-4F8D-4CF4-BADD-53FEACC6C42A}"/>
          </ac:spMkLst>
        </pc:spChg>
        <pc:spChg chg="add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41" creationId="{52D7FCC1-2D52-49CE-A986-EE6E0CA64957}"/>
          </ac:spMkLst>
        </pc:spChg>
        <pc:spChg chg="add">
          <ac:chgData name="Riccardo Volpato" userId="S::r.volpato@gferraris.it::3f11cd83-be02-4ec5-8af3-8af86865be87" providerId="AD" clId="Web-{08F48DF9-30FA-C2C1-6796-7CC50A953266}" dt="2025-03-06T18:35:27.694" v="4"/>
          <ac:spMkLst>
            <pc:docMk/>
            <pc:sldMk cId="2687341154" sldId="266"/>
            <ac:spMk id="43" creationId="{28C3CACD-E5A7-4AAC-AE47-75CF7D30FF7C}"/>
          </ac:spMkLst>
        </pc:spChg>
        <pc:grpChg chg="add">
          <ac:chgData name="Riccardo Volpato" userId="S::r.volpato@gferraris.it::3f11cd83-be02-4ec5-8af3-8af86865be87" providerId="AD" clId="Web-{08F48DF9-30FA-C2C1-6796-7CC50A953266}" dt="2025-03-06T18:35:27.694" v="4"/>
          <ac:grpSpMkLst>
            <pc:docMk/>
            <pc:sldMk cId="2687341154" sldId="266"/>
            <ac:grpSpMk id="45" creationId="{3A35C15A-135A-4FD3-BA11-A046CFA3907A}"/>
          </ac:grpSpMkLst>
        </pc:grpChg>
        <pc:grpChg chg="add">
          <ac:chgData name="Riccardo Volpato" userId="S::r.volpato@gferraris.it::3f11cd83-be02-4ec5-8af3-8af86865be87" providerId="AD" clId="Web-{08F48DF9-30FA-C2C1-6796-7CC50A953266}" dt="2025-03-06T18:35:27.694" v="4"/>
          <ac:grpSpMkLst>
            <pc:docMk/>
            <pc:sldMk cId="2687341154" sldId="266"/>
            <ac:grpSpMk id="53" creationId="{03AF83E4-4DE2-499C-9F36-0279E7E4FBBE}"/>
          </ac:grpSpMkLst>
        </pc:grpChg>
        <pc:picChg chg="mod ord">
          <ac:chgData name="Riccardo Volpato" userId="S::r.volpato@gferraris.it::3f11cd83-be02-4ec5-8af3-8af86865be87" providerId="AD" clId="Web-{08F48DF9-30FA-C2C1-6796-7CC50A953266}" dt="2025-03-06T18:35:27.694" v="4"/>
          <ac:picMkLst>
            <pc:docMk/>
            <pc:sldMk cId="2687341154" sldId="266"/>
            <ac:picMk id="29" creationId="{E0F3E509-2634-E8F1-598C-984487D1679F}"/>
          </ac:picMkLst>
        </pc:picChg>
        <pc:picChg chg="del">
          <ac:chgData name="Riccardo Volpato" userId="S::r.volpato@gferraris.it::3f11cd83-be02-4ec5-8af3-8af86865be87" providerId="AD" clId="Web-{08F48DF9-30FA-C2C1-6796-7CC50A953266}" dt="2025-03-06T18:35:27.694" v="4"/>
          <ac:picMkLst>
            <pc:docMk/>
            <pc:sldMk cId="2687341154" sldId="266"/>
            <ac:picMk id="31" creationId="{3D600EF6-FC0F-F30A-042C-6818470B56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8E1022-59CB-1C3E-2AE2-E9A4AA3F8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33C0C7-D50D-B6EC-A427-B3A323ED2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17BAB-10BE-9F82-14AF-38406A89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92D0-C448-F1FC-69D9-3EE6C55E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7A387B-DB4C-6632-EC0B-3217FDDF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53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7273D-3A42-7BAC-7587-1B0E02EA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1BAF82-5B59-A12C-2AE2-30C829A09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4E6616-9761-74C7-694C-EC53DF0C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D02613-D70A-F2FB-4434-2EB15E5D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93936A-4DDA-DC32-4901-663BEBE4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89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DC974C2-D30C-21A0-0E8E-D01CDA1C3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2E68C6-B5D2-19E3-F0B2-38F242672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72D288-838F-6C0E-E61B-424FE758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9EDE27-119E-F737-4916-16B3FF70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2ACCED-6FC7-0089-6BBA-9E02E23A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78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327E30-EDD2-C706-5CCD-3ED60CAD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51673E-2ED7-A733-1F2E-3B00CFFBD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BAC37-F540-4968-066C-3EF18BCD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AA433A-A491-FD2A-85F3-06F1CC00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460FF0-FE2A-DE81-2B62-D324564E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3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8B78E8-CFFF-9C63-51F9-FE3CEA49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A18FAD-26F6-601B-94D2-03F579F14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76CC54-620E-DA45-EE6D-EF13F104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162A9D-830D-9A7E-D765-64B5CD79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17684F-EA93-B36C-182B-A2E8F71C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668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151282-750D-2EDE-AB91-DFB2089D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A07125-3C77-99AE-DBB3-7EE3FBCB5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FF80D8-2982-8D48-22A7-A81505C74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36187C-0F3D-B25D-8B01-8777FDB3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63DCA0-74C7-D4C2-CE22-275976CF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E32EB-0303-1160-439F-1D7E3618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7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B0E1D9-71A5-24BF-A738-2F6D6AA6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C1389C-B06B-96F6-68AB-7B9CD04F1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9CE866-22B5-9478-039D-B600D7C52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8B5F40-18AC-C0E2-E1DA-DBCABEBD3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263665-A614-E9C3-538F-94335F03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DDAE549-0517-FE91-4AAE-0B5A669E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2F6574F-980C-73A5-8D53-6213EA48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ADB942-A685-50D9-9754-CB81AC9A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54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EA24C-7DE6-AC5E-22E6-D6167C25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D51797-123D-7AAE-92DD-A36B4CB0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4F9CBF-182C-D935-E149-21416A30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03D823-8763-5C4E-65DF-E970C11B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4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609B31-5BA9-DBFD-A6DF-6027FB08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8B29F9-E0CA-C4B3-0C5C-4997D609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0D0A56-9EE1-5375-4FD2-42FC8BBD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13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C78277-D4FC-DC5F-B512-EE1C2C77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EB52F5-664F-038C-F863-89808CA3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D78B3D-0674-ABE7-F1FE-CABEDC0D8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47E40D-FF81-396D-B210-1DFC72D3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ADA154-F69A-4AFB-07D8-A1CB8523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7FB088-CE73-C558-ED83-10DB8E1C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13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8C140-3557-3B43-6629-E79DF8CA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CDE6066-99F2-E1A9-7B7D-03427DC73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604B0AA-2C4C-020C-3ED1-07C8B54A0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3208C4-FA84-4B2F-3E28-BECAABDE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43296C-69A5-6B46-5095-4E08160F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317605-D8AB-267B-EEBC-0B363656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34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B27A70-9B07-7615-51D8-652DADE6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DD2FE-137B-EA6A-7BC8-01C00ABF3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163740-24A7-42A5-F570-49D31AF8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42AE0-58E4-3B46-A29F-805831CD6661}" type="datetimeFigureOut">
              <a:rPr lang="it-IT" smtClean="0"/>
              <a:t>06/03/2025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00AF75-2029-4B4F-7A79-619AD41C2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7DD191-ECC2-1B9D-45AB-F972FEB8E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8B3A2B-382C-8549-B1A0-E7EDDDDAE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88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2" name="Picture 1051" descr="Lucchetto verde in un sistema elettronico 3D">
            <a:extLst>
              <a:ext uri="{FF2B5EF4-FFF2-40B4-BE49-F238E27FC236}">
                <a16:creationId xmlns:a16="http://schemas.microsoft.com/office/drawing/2014/main" id="{AD584105-1E26-DDFE-A4AF-2BADDE169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58" name="Rectangle 105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325FD8-E7D9-163A-B77A-1FF7E72F1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sz="5200" b="1" dirty="0">
                <a:solidFill>
                  <a:srgbClr val="FFFFFF"/>
                </a:solidFill>
                <a:ea typeface="+mj-lt"/>
                <a:cs typeface="+mj-lt"/>
              </a:rPr>
              <a:t>Crittografia e Protezione Dati</a:t>
            </a:r>
            <a:endParaRPr lang="it-IT" sz="5200" b="1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2F2227-4B0B-C668-237A-AA3FB6996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Volpato Riccardo</a:t>
            </a:r>
          </a:p>
        </p:txBody>
      </p:sp>
    </p:spTree>
    <p:extLst>
      <p:ext uri="{BB962C8B-B14F-4D97-AF65-F5344CB8AC3E}">
        <p14:creationId xmlns:p14="http://schemas.microsoft.com/office/powerpoint/2010/main" val="87207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Cos'è e come si sblocca la crittografia end to end | Giornalettismo">
            <a:extLst>
              <a:ext uri="{FF2B5EF4-FFF2-40B4-BE49-F238E27FC236}">
                <a16:creationId xmlns:a16="http://schemas.microsoft.com/office/drawing/2014/main" id="{3722D029-C12C-CE39-2FAD-E1D87D68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1" r="1425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6B518D-659A-5069-D72D-C6D1A56A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1" dirty="0"/>
              <a:t>A cosa serve la crittografia?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2A9B5F-12D0-A896-E65D-D7BE4545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 b="1" dirty="0">
                <a:ea typeface="+mn-lt"/>
                <a:cs typeface="+mn-lt"/>
              </a:rPr>
              <a:t>La crittografia serve a proteggere i dati rendendoli illeggibili a chi non ha l'autorizzazione per accedervi. Garantisce riservatezza, impedendo che informazioni sensibili vengano intercettate. Assicura integrità, verificando che i dati non siano stati alterati. Fornisce autenticazione, confermando l'identità di chi invia o riceve i dati. È usata in sicurezza informatica, comunicazioni, pagamenti online e protezione della privacy.</a:t>
            </a:r>
            <a:endParaRPr lang="it-IT" b="1" dirty="0">
              <a:ea typeface="+mn-lt"/>
              <a:cs typeface="+mn-lt"/>
            </a:endParaRPr>
          </a:p>
          <a:p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421306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Cos'è la crittografia end-to-end e come funziona - FASTWEB">
            <a:extLst>
              <a:ext uri="{FF2B5EF4-FFF2-40B4-BE49-F238E27FC236}">
                <a16:creationId xmlns:a16="http://schemas.microsoft.com/office/drawing/2014/main" id="{8F873936-156D-70DC-7694-3A127126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8" r="671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ACD157-1AB7-803A-F517-25316BC7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1" dirty="0"/>
              <a:t>Come funziona la Crittografia?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2713FE-BB46-E2BE-0A22-2D05E5BC1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 b="1" dirty="0">
                <a:ea typeface="+mn-lt"/>
                <a:cs typeface="+mn-lt"/>
              </a:rPr>
              <a:t>La crittografia funziona trasformando i dati in un formato illeggibile usando un algoritmo e una chiave segreta. Solo chi possiede la chiave corretta può decifrare il messaggio e riportarlo al formato originale. Esistono due tipi principali: simmetrica, dove la stessa chiave cifra e decifra, e asimmetrica, che usa una chiave pubblica per cifrare e una privata per decifrare. Gli algoritmi più usati includono AES, RSA e ECC. La crittografia protegge comunicazioni, password, transazioni e dati sensibili.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37953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7" name="Rectangle 13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7" name="Picture 1326" descr="Lucchetto su scheda madre del computer">
            <a:extLst>
              <a:ext uri="{FF2B5EF4-FFF2-40B4-BE49-F238E27FC236}">
                <a16:creationId xmlns:a16="http://schemas.microsoft.com/office/drawing/2014/main" id="{C9460DEF-1D36-E28F-CB2D-85DB3CF1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49" name="Rectangle 13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D3B234-4566-5529-E4FC-BE07E2E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1" dirty="0"/>
              <a:t>I protocolli più utilizzati per la Crittografia?</a:t>
            </a:r>
          </a:p>
        </p:txBody>
      </p:sp>
      <p:sp>
        <p:nvSpPr>
          <p:cNvPr id="1325" name="Segnaposto contenuto 1324">
            <a:extLst>
              <a:ext uri="{FF2B5EF4-FFF2-40B4-BE49-F238E27FC236}">
                <a16:creationId xmlns:a16="http://schemas.microsoft.com/office/drawing/2014/main" id="{C7C20FDC-1014-6ED9-4B53-FE53BBB4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b="1" dirty="0"/>
              <a:t>AES (Advanced </a:t>
            </a:r>
            <a:r>
              <a:rPr lang="it-IT" sz="2000" b="1" dirty="0" err="1"/>
              <a:t>Encryption</a:t>
            </a:r>
            <a:r>
              <a:rPr lang="it-IT" sz="2000" b="1" dirty="0"/>
              <a:t> Standard)</a:t>
            </a:r>
            <a:endParaRPr lang="en-US" sz="2000" b="1"/>
          </a:p>
          <a:p>
            <a:r>
              <a:rPr lang="it-IT" sz="2000" b="1" dirty="0"/>
              <a:t>TLS 1.3 (</a:t>
            </a:r>
            <a:r>
              <a:rPr lang="it-IT" sz="2000" b="1" dirty="0" err="1"/>
              <a:t>Transport</a:t>
            </a:r>
            <a:r>
              <a:rPr lang="it-IT" sz="2000" b="1" dirty="0"/>
              <a:t> Layer Security)</a:t>
            </a:r>
            <a:endParaRPr lang="en-US" sz="2000" b="1"/>
          </a:p>
          <a:p>
            <a:r>
              <a:rPr lang="it-IT" sz="2000" b="1" dirty="0"/>
              <a:t>RSA (</a:t>
            </a:r>
            <a:r>
              <a:rPr lang="it-IT" sz="2000" b="1" err="1"/>
              <a:t>Rivest</a:t>
            </a:r>
            <a:r>
              <a:rPr lang="it-IT" sz="2000" b="1" dirty="0"/>
              <a:t>-Shamir-</a:t>
            </a:r>
            <a:r>
              <a:rPr lang="it-IT" sz="2000" b="1" err="1"/>
              <a:t>Adleman</a:t>
            </a:r>
            <a:r>
              <a:rPr lang="it-IT" sz="2000" b="1" dirty="0"/>
              <a:t>)</a:t>
            </a:r>
          </a:p>
          <a:p>
            <a:endParaRPr lang="it-IT" sz="2000"/>
          </a:p>
          <a:p>
            <a:pPr>
              <a:spcBef>
                <a:spcPts val="0"/>
              </a:spcBef>
            </a:pPr>
            <a:endParaRPr lang="it-IT" sz="20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7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AC3FDF-5945-FE92-403C-87F47A1F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it-IT" sz="4000" b="1">
                <a:solidFill>
                  <a:schemeClr val="bg1"/>
                </a:solidFill>
              </a:rPr>
              <a:t>AES (Advanced Encryption Standard)</a:t>
            </a:r>
            <a:endParaRPr lang="it-IT" sz="4000">
              <a:solidFill>
                <a:schemeClr val="bg1"/>
              </a:solidFill>
            </a:endParaRPr>
          </a:p>
          <a:p>
            <a:endParaRPr lang="it-IT" sz="4000">
              <a:solidFill>
                <a:schemeClr val="bg1"/>
              </a:solidFill>
            </a:endParaRPr>
          </a:p>
          <a:p>
            <a:endParaRPr lang="it-IT" sz="4000">
              <a:solidFill>
                <a:schemeClr val="bg1"/>
              </a:solidFill>
            </a:endParaRP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D3383F47-3AB3-45F6-228B-1A6803B6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it-IT" sz="2400" b="1">
                <a:solidFill>
                  <a:schemeClr val="bg1">
                    <a:alpha val="80000"/>
                  </a:schemeClr>
                </a:solidFill>
              </a:rPr>
              <a:t>Perché è usato?</a:t>
            </a:r>
            <a:r>
              <a:rPr lang="it-IT" sz="2400">
                <a:solidFill>
                  <a:schemeClr val="bg1">
                    <a:alpha val="80000"/>
                  </a:schemeClr>
                </a:solidFill>
              </a:rPr>
              <a:t> È lo standard di crittografia simmetrica più sicuro e veloce, usato per proteggere file, database, Wi-Fi (WPA2/WPA3) e dati in cloud.</a:t>
            </a:r>
            <a:br>
              <a:rPr lang="it-IT" sz="2400">
                <a:solidFill>
                  <a:schemeClr val="bg1">
                    <a:alpha val="80000"/>
                  </a:schemeClr>
                </a:solidFill>
              </a:rPr>
            </a:br>
            <a:r>
              <a:rPr lang="it-IT" sz="2400" b="1">
                <a:solidFill>
                  <a:schemeClr val="bg1">
                    <a:alpha val="80000"/>
                  </a:schemeClr>
                </a:solidFill>
              </a:rPr>
              <a:t>Dove si usa?</a:t>
            </a:r>
            <a:r>
              <a:rPr lang="it-IT" sz="2400">
                <a:solidFill>
                  <a:schemeClr val="bg1">
                    <a:alpha val="80000"/>
                  </a:schemeClr>
                </a:solidFill>
              </a:rPr>
              <a:t> HTTPS, VPN, applicazioni bancarie, crittografia di dischi (BitLocker, VeraCrypt).</a:t>
            </a:r>
          </a:p>
          <a:p>
            <a:endParaRPr lang="it-IT" sz="2400" b="1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9" name="Graphic 28" descr="Blocca">
            <a:extLst>
              <a:ext uri="{FF2B5EF4-FFF2-40B4-BE49-F238E27FC236}">
                <a16:creationId xmlns:a16="http://schemas.microsoft.com/office/drawing/2014/main" id="{C2A26AA5-A633-E96D-57A0-2AB2AEFE1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726581-B404-E7F8-67F2-1C616D1E4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5B46C4-3D55-61BC-094B-48239159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it-IT" sz="4000" b="1" dirty="0">
                <a:ea typeface="+mj-lt"/>
                <a:cs typeface="+mj-lt"/>
              </a:rPr>
              <a:t>TLS 1.3 (</a:t>
            </a:r>
            <a:r>
              <a:rPr lang="it-IT" sz="4000" b="1">
                <a:ea typeface="+mj-lt"/>
                <a:cs typeface="+mj-lt"/>
              </a:rPr>
              <a:t>Transport</a:t>
            </a:r>
            <a:r>
              <a:rPr lang="it-IT" sz="4000" b="1" dirty="0">
                <a:ea typeface="+mj-lt"/>
                <a:cs typeface="+mj-lt"/>
              </a:rPr>
              <a:t> Layer Security</a:t>
            </a:r>
            <a:r>
              <a:rPr lang="it-IT" sz="4000" dirty="0">
                <a:ea typeface="+mj-lt"/>
                <a:cs typeface="+mj-lt"/>
              </a:rPr>
              <a:t>)</a:t>
            </a:r>
            <a:endParaRPr lang="it-IT" sz="4000">
              <a:ea typeface="+mj-lt"/>
              <a:cs typeface="+mj-lt"/>
            </a:endParaRPr>
          </a:p>
          <a:p>
            <a:endParaRPr lang="it-IT" sz="4000"/>
          </a:p>
          <a:p>
            <a:endParaRPr lang="it-IT" sz="4000"/>
          </a:p>
        </p:txBody>
      </p:sp>
      <p:pic>
        <p:nvPicPr>
          <p:cNvPr id="29" name="Graphic 28" descr="Blocca">
            <a:extLst>
              <a:ext uri="{FF2B5EF4-FFF2-40B4-BE49-F238E27FC236}">
                <a16:creationId xmlns:a16="http://schemas.microsoft.com/office/drawing/2014/main" id="{496E806C-C6F4-597D-075B-2415C71F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83EE8B4A-CEF4-26B4-B12A-356423A5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b="1" dirty="0">
                <a:ea typeface="+mn-lt"/>
                <a:cs typeface="+mn-lt"/>
              </a:rPr>
              <a:t>Perché è usato?</a:t>
            </a:r>
            <a:r>
              <a:rPr lang="it-IT" sz="2000" dirty="0">
                <a:ea typeface="+mn-lt"/>
                <a:cs typeface="+mn-lt"/>
              </a:rPr>
              <a:t> Protegge la comunicazione su Internet (HTTPS), garantendo confidenzialità e autenticazione tra client e server.</a:t>
            </a:r>
            <a:endParaRPr lang="it-IT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2000" b="1" dirty="0">
                <a:ea typeface="+mn-lt"/>
                <a:cs typeface="+mn-lt"/>
              </a:rPr>
              <a:t>Dove si usa?</a:t>
            </a:r>
            <a:r>
              <a:rPr lang="it-IT" sz="2000" dirty="0">
                <a:ea typeface="+mn-lt"/>
                <a:cs typeface="+mn-lt"/>
              </a:rPr>
              <a:t> Siti web sicuri (HTTPS), email cifrate, app di messaggistica, VPN.</a:t>
            </a:r>
            <a:endParaRPr lang="it-IT" sz="20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4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8842C-7577-C35F-D7F7-FECC86437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3BCEB9-3F24-8F0E-4DC1-587CE21B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it-IT" sz="3700" b="1">
                <a:solidFill>
                  <a:schemeClr val="bg1"/>
                </a:solidFill>
              </a:rPr>
              <a:t>RSA (Rivest-Shamir-Adleman)</a:t>
            </a:r>
          </a:p>
          <a:p>
            <a:endParaRPr lang="it-IT" sz="3700">
              <a:solidFill>
                <a:schemeClr val="bg1"/>
              </a:solidFill>
            </a:endParaRPr>
          </a:p>
        </p:txBody>
      </p:sp>
      <p:sp>
        <p:nvSpPr>
          <p:cNvPr id="41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3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7F34BBAF-DDC0-DE2A-6FCA-B93652E44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it-IT" b="1">
                <a:solidFill>
                  <a:schemeClr val="bg1"/>
                </a:solidFill>
                <a:ea typeface="+mn-lt"/>
                <a:cs typeface="+mn-lt"/>
              </a:rPr>
              <a:t>Perché è usato?</a:t>
            </a:r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 È il protocollo di crittografia asimmetrica più diffuso per firme digitali e scambio sicuro di chiavi.</a:t>
            </a:r>
          </a:p>
          <a:p>
            <a:pPr>
              <a:buNone/>
            </a:pPr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b="1">
                <a:solidFill>
                  <a:schemeClr val="bg1"/>
                </a:solidFill>
                <a:ea typeface="+mn-lt"/>
                <a:cs typeface="+mn-lt"/>
              </a:rPr>
              <a:t>Dove si usa?</a:t>
            </a:r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 Certificati SSL/TLS, autenticazione nei siti web, firme digitali (documenti, blockchain).</a:t>
            </a: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46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7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29" name="Graphic 28" descr="Blocca">
            <a:extLst>
              <a:ext uri="{FF2B5EF4-FFF2-40B4-BE49-F238E27FC236}">
                <a16:creationId xmlns:a16="http://schemas.microsoft.com/office/drawing/2014/main" id="{E0F3E509-2634-E8F1-598C-984487D16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876" y="1820334"/>
            <a:ext cx="3217333" cy="321733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54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5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34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Programmazione dei dati sul monitor di un computer">
            <a:extLst>
              <a:ext uri="{FF2B5EF4-FFF2-40B4-BE49-F238E27FC236}">
                <a16:creationId xmlns:a16="http://schemas.microsoft.com/office/drawing/2014/main" id="{308F15FF-F64F-24A9-8B26-2C326BA77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140" name="Rectangle 51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EC21EF-C8C8-2220-B891-04D36427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Best Practices in Crittografia </a:t>
            </a:r>
            <a:endParaRPr lang="en-US" sz="40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A7EAB2-6242-16E4-A8D3-E88E68011298}"/>
              </a:ext>
            </a:extLst>
          </p:cNvPr>
          <p:cNvSpPr txBox="1"/>
          <p:nvPr/>
        </p:nvSpPr>
        <p:spPr>
          <a:xfrm>
            <a:off x="7531610" y="2276050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/>
              <a:t>Usare</a:t>
            </a:r>
            <a:r>
              <a:rPr lang="en-US" b="1" dirty="0"/>
              <a:t> </a:t>
            </a:r>
            <a:r>
              <a:rPr lang="en-US" b="1" err="1"/>
              <a:t>algoritmi</a:t>
            </a:r>
            <a:r>
              <a:rPr lang="en-US" b="1" dirty="0"/>
              <a:t> </a:t>
            </a:r>
            <a:r>
              <a:rPr lang="en-US" b="1" err="1"/>
              <a:t>sicuri</a:t>
            </a:r>
            <a:r>
              <a:rPr lang="en-US" b="1" dirty="0"/>
              <a:t> → AES-256, RSA-2048+, ECC; </a:t>
            </a:r>
            <a:r>
              <a:rPr lang="en-US" b="1" err="1"/>
              <a:t>evitare</a:t>
            </a:r>
            <a:r>
              <a:rPr lang="en-US" b="1" dirty="0"/>
              <a:t> DES, 3DES, MD5.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err="1"/>
              <a:t>Gestire</a:t>
            </a:r>
            <a:r>
              <a:rPr lang="en-US" b="1" dirty="0"/>
              <a:t> le </a:t>
            </a:r>
            <a:r>
              <a:rPr lang="en-US" b="1" err="1"/>
              <a:t>chiavi</a:t>
            </a:r>
            <a:r>
              <a:rPr lang="en-US" b="1" dirty="0"/>
              <a:t> </a:t>
            </a:r>
            <a:r>
              <a:rPr lang="en-US" b="1" err="1"/>
              <a:t>correttamente</a:t>
            </a:r>
            <a:r>
              <a:rPr lang="en-US" b="1" dirty="0"/>
              <a:t> → Non </a:t>
            </a:r>
            <a:r>
              <a:rPr lang="en-US" b="1" err="1"/>
              <a:t>hardcodare</a:t>
            </a:r>
            <a:r>
              <a:rPr lang="en-US" b="1" dirty="0"/>
              <a:t>, </a:t>
            </a:r>
            <a:r>
              <a:rPr lang="en-US" b="1" err="1"/>
              <a:t>usare</a:t>
            </a:r>
            <a:r>
              <a:rPr lang="en-US" b="1" dirty="0"/>
              <a:t> HSM/KMS, </a:t>
            </a:r>
            <a:r>
              <a:rPr lang="en-US" b="1" err="1"/>
              <a:t>ruotarle</a:t>
            </a:r>
            <a:r>
              <a:rPr lang="en-US" b="1" dirty="0"/>
              <a:t> </a:t>
            </a:r>
            <a:r>
              <a:rPr lang="en-US" b="1" err="1"/>
              <a:t>periodicamente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⃣ </a:t>
            </a:r>
            <a:r>
              <a:rPr lang="en-US" b="1" err="1"/>
              <a:t>Proteggere</a:t>
            </a:r>
            <a:r>
              <a:rPr lang="en-US" b="1" dirty="0"/>
              <a:t> le </a:t>
            </a:r>
            <a:r>
              <a:rPr lang="en-US" b="1" err="1"/>
              <a:t>comunicazioni</a:t>
            </a:r>
            <a:r>
              <a:rPr lang="en-US" b="1" dirty="0"/>
              <a:t> → </a:t>
            </a:r>
            <a:r>
              <a:rPr lang="en-US" b="1" err="1"/>
              <a:t>Usare</a:t>
            </a:r>
            <a:r>
              <a:rPr lang="en-US" b="1" dirty="0"/>
              <a:t> TLS 1.3, SSH, IPSec per </a:t>
            </a:r>
            <a:r>
              <a:rPr lang="en-US" b="1" err="1"/>
              <a:t>reti</a:t>
            </a:r>
            <a:r>
              <a:rPr lang="en-US" b="1" dirty="0"/>
              <a:t> </a:t>
            </a:r>
            <a:r>
              <a:rPr lang="en-US" b="1" err="1"/>
              <a:t>sicure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⃣ </a:t>
            </a:r>
            <a:r>
              <a:rPr lang="en-US" b="1" err="1"/>
              <a:t>Evitare</a:t>
            </a:r>
            <a:r>
              <a:rPr lang="en-US" b="1" dirty="0"/>
              <a:t> </a:t>
            </a:r>
            <a:r>
              <a:rPr lang="en-US" b="1" err="1"/>
              <a:t>vulnerabilità</a:t>
            </a:r>
            <a:r>
              <a:rPr lang="en-US" b="1" dirty="0"/>
              <a:t> → IV </a:t>
            </a:r>
            <a:r>
              <a:rPr lang="en-US" b="1" err="1"/>
              <a:t>casuali</a:t>
            </a:r>
            <a:r>
              <a:rPr lang="en-US" b="1" dirty="0"/>
              <a:t>, no </a:t>
            </a:r>
            <a:r>
              <a:rPr lang="en-US" b="1" err="1"/>
              <a:t>riutilizzo</a:t>
            </a:r>
            <a:r>
              <a:rPr lang="en-US" b="1" dirty="0"/>
              <a:t> </a:t>
            </a:r>
            <a:r>
              <a:rPr lang="en-US" b="1" err="1"/>
              <a:t>chiavi</a:t>
            </a:r>
            <a:r>
              <a:rPr lang="en-US" b="1" dirty="0"/>
              <a:t>, padding </a:t>
            </a:r>
            <a:r>
              <a:rPr lang="en-US" b="1" err="1"/>
              <a:t>sicuro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⃣ </a:t>
            </a:r>
            <a:r>
              <a:rPr lang="en-US" b="1" err="1"/>
              <a:t>Cifrare</a:t>
            </a:r>
            <a:r>
              <a:rPr lang="en-US" b="1" dirty="0"/>
              <a:t> </a:t>
            </a:r>
            <a:r>
              <a:rPr lang="en-US" b="1" err="1"/>
              <a:t>dati</a:t>
            </a:r>
            <a:r>
              <a:rPr lang="en-US" b="1" dirty="0"/>
              <a:t> e </a:t>
            </a:r>
            <a:r>
              <a:rPr lang="en-US" b="1" err="1"/>
              <a:t>proteggere</a:t>
            </a:r>
            <a:r>
              <a:rPr lang="en-US" b="1" dirty="0"/>
              <a:t> password → Hash </a:t>
            </a:r>
            <a:r>
              <a:rPr lang="en-US" b="1" err="1"/>
              <a:t>sicuri</a:t>
            </a:r>
            <a:r>
              <a:rPr lang="en-US" b="1" dirty="0"/>
              <a:t> (</a:t>
            </a:r>
            <a:r>
              <a:rPr lang="en-US" b="1" err="1"/>
              <a:t>bcrypt</a:t>
            </a:r>
            <a:r>
              <a:rPr lang="en-US" b="1" dirty="0"/>
              <a:t>, Argon2), HMAC per </a:t>
            </a:r>
            <a:r>
              <a:rPr lang="en-US" b="1" err="1"/>
              <a:t>integrità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️⃣ </a:t>
            </a:r>
            <a:r>
              <a:rPr lang="en-US" b="1" err="1"/>
              <a:t>Aggiornare</a:t>
            </a:r>
            <a:r>
              <a:rPr lang="en-US" b="1" dirty="0"/>
              <a:t> e </a:t>
            </a:r>
            <a:r>
              <a:rPr lang="en-US" b="1" err="1"/>
              <a:t>testare</a:t>
            </a:r>
            <a:r>
              <a:rPr lang="en-US" b="1" dirty="0"/>
              <a:t> → Audit </a:t>
            </a:r>
            <a:r>
              <a:rPr lang="en-US" b="1" err="1"/>
              <a:t>periodici</a:t>
            </a:r>
            <a:r>
              <a:rPr lang="en-US" b="1" dirty="0"/>
              <a:t>, patch di </a:t>
            </a:r>
            <a:r>
              <a:rPr lang="en-US" b="1" err="1"/>
              <a:t>sicurezza</a:t>
            </a:r>
            <a:r>
              <a:rPr lang="en-US" b="1" dirty="0"/>
              <a:t>, </a:t>
            </a:r>
            <a:r>
              <a:rPr lang="en-US" b="1" err="1"/>
              <a:t>seguire</a:t>
            </a:r>
            <a:r>
              <a:rPr lang="en-US" b="1" dirty="0"/>
              <a:t> NIST/OWASP.</a:t>
            </a:r>
          </a:p>
        </p:txBody>
      </p:sp>
    </p:spTree>
    <p:extLst>
      <p:ext uri="{BB962C8B-B14F-4D97-AF65-F5344CB8AC3E}">
        <p14:creationId xmlns:p14="http://schemas.microsoft.com/office/powerpoint/2010/main" val="53434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654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Crittografia e Protezione Dati</vt:lpstr>
      <vt:lpstr>A cosa serve la crittografia?</vt:lpstr>
      <vt:lpstr>Come funziona la Crittografia?</vt:lpstr>
      <vt:lpstr>I protocolli più utilizzati per la Crittografia?</vt:lpstr>
      <vt:lpstr>AES (Advanced Encryption Standard)  </vt:lpstr>
      <vt:lpstr>TLS 1.3 (Transport Layer Security)  </vt:lpstr>
      <vt:lpstr>RSA (Rivest-Shamir-Adleman) </vt:lpstr>
      <vt:lpstr>Best Practices in Crittografia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Albertin</dc:creator>
  <cp:lastModifiedBy>Riccardo Albertin</cp:lastModifiedBy>
  <cp:revision>111</cp:revision>
  <dcterms:created xsi:type="dcterms:W3CDTF">2025-02-21T19:17:23Z</dcterms:created>
  <dcterms:modified xsi:type="dcterms:W3CDTF">2025-03-06T18:39:33Z</dcterms:modified>
</cp:coreProperties>
</file>